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D282-5A2F-4430-A7E4-E74080C6139A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FD4D-C02D-457C-892B-3A855AEB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D282-5A2F-4430-A7E4-E74080C6139A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FD4D-C02D-457C-892B-3A855AEB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5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D282-5A2F-4430-A7E4-E74080C6139A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FD4D-C02D-457C-892B-3A855AEB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4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D282-5A2F-4430-A7E4-E74080C6139A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FD4D-C02D-457C-892B-3A855AEB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7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D282-5A2F-4430-A7E4-E74080C6139A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FD4D-C02D-457C-892B-3A855AEB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9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D282-5A2F-4430-A7E4-E74080C6139A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FD4D-C02D-457C-892B-3A855AEB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D282-5A2F-4430-A7E4-E74080C6139A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FD4D-C02D-457C-892B-3A855AEB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88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D282-5A2F-4430-A7E4-E74080C6139A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FD4D-C02D-457C-892B-3A855AEB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6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D282-5A2F-4430-A7E4-E74080C6139A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FD4D-C02D-457C-892B-3A855AEB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6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D282-5A2F-4430-A7E4-E74080C6139A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FD4D-C02D-457C-892B-3A855AEB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0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D282-5A2F-4430-A7E4-E74080C6139A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FD4D-C02D-457C-892B-3A855AEB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0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AD282-5A2F-4430-A7E4-E74080C6139A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2FD4D-C02D-457C-892B-3A855AEB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67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99D40FE0-81E6-4DDA-AFAA-FA8837B39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-5556"/>
            <a:ext cx="10295335" cy="6863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7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Needed</dc:title>
  <dc:creator>Audio Visual</dc:creator>
  <cp:lastModifiedBy>Audio Visual</cp:lastModifiedBy>
  <cp:revision>7</cp:revision>
  <dcterms:created xsi:type="dcterms:W3CDTF">2018-07-12T16:00:24Z</dcterms:created>
  <dcterms:modified xsi:type="dcterms:W3CDTF">2018-07-13T17:59:58Z</dcterms:modified>
</cp:coreProperties>
</file>